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73" r:id="rId2"/>
    <p:sldId id="267" r:id="rId3"/>
    <p:sldId id="269" r:id="rId4"/>
    <p:sldId id="268" r:id="rId5"/>
    <p:sldId id="270" r:id="rId6"/>
    <p:sldId id="271" r:id="rId7"/>
    <p:sldId id="274" r:id="rId8"/>
    <p:sldId id="275" r:id="rId9"/>
    <p:sldId id="276" r:id="rId10"/>
    <p:sldId id="277" r:id="rId11"/>
    <p:sldId id="278" r:id="rId12"/>
    <p:sldId id="285" r:id="rId13"/>
    <p:sldId id="286" r:id="rId14"/>
    <p:sldId id="287" r:id="rId15"/>
    <p:sldId id="288" r:id="rId16"/>
    <p:sldId id="289" r:id="rId17"/>
    <p:sldId id="256" r:id="rId18"/>
    <p:sldId id="260" r:id="rId19"/>
    <p:sldId id="266" r:id="rId20"/>
    <p:sldId id="284" r:id="rId21"/>
    <p:sldId id="272" r:id="rId22"/>
    <p:sldId id="279" r:id="rId23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81C2"/>
    <a:srgbClr val="22213F"/>
    <a:srgbClr val="DEB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94"/>
  </p:normalViewPr>
  <p:slideViewPr>
    <p:cSldViewPr snapToGrid="0">
      <p:cViewPr varScale="1">
        <p:scale>
          <a:sx n="121" d="100"/>
          <a:sy n="121" d="100"/>
        </p:scale>
        <p:origin x="14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C094E0-A345-4D4E-B68F-6AD852EF7DFA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9880A1-E377-0742-BDE2-AB5B33BAA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13338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880A1-E377-0742-BDE2-AB5B33BAA2CB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92117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880A1-E377-0742-BDE2-AB5B33BAA2CB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22095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880A1-E377-0742-BDE2-AB5B33BAA2CB}" type="slidenum">
              <a:rPr lang="es-CL" smtClean="0"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06114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880A1-E377-0742-BDE2-AB5B33BAA2CB}" type="slidenum">
              <a:rPr lang="es-CL" smtClean="0"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43133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880A1-E377-0742-BDE2-AB5B33BAA2CB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93095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880A1-E377-0742-BDE2-AB5B33BAA2CB}" type="slidenum">
              <a:rPr lang="es-CL" smtClean="0"/>
              <a:t>17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97256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880A1-E377-0742-BDE2-AB5B33BAA2CB}" type="slidenum">
              <a:rPr lang="es-CL" smtClean="0"/>
              <a:t>18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363795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880A1-E377-0742-BDE2-AB5B33BAA2CB}" type="slidenum">
              <a:rPr lang="es-CL" smtClean="0"/>
              <a:t>22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61056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5239E1-D609-9707-D898-A8A12C71F7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3D99891-62C7-6AD2-4410-5FC85B7303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75D0AD0-C1F6-84D5-20C5-DF3E0849C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F77D-710B-BA4F-A928-CB6B77B17C72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9CF094-F9BD-FD21-5DA0-14B9B5FC0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C0B1C9-E96D-9088-AF34-A242893B3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2FDF-C088-BF49-90E6-7B8A15BBC1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72661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1324C3-7198-9C4F-F891-3BF2E7CF1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57156E3-E3BA-36A8-7E1B-DC44387733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75DEB1-6641-5E58-D136-4D5216495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F77D-710B-BA4F-A928-CB6B77B17C72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74B543A-4B60-CC80-BC8D-5D71C2DFE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D9DBC1-E467-AC7D-CB92-DED90D2C3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2FDF-C088-BF49-90E6-7B8A15BBC1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4395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C6D6CB6-EE93-C80A-7C89-30B59B3691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7A8C81D-EEC4-79C2-5B36-D415D64FC1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123DC0D-3936-5BE3-D0C6-B69476C4E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F77D-710B-BA4F-A928-CB6B77B17C72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35C4DD7-8566-AF65-A8B5-4F0820CA8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5556A9-B45D-CD93-935E-1B9AF910C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2FDF-C088-BF49-90E6-7B8A15BBC1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23070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780A3F-922E-52A4-FFB8-586241BF0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1ABA182-B06D-76FA-7FB2-5B9F4082EB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108D5B-B895-9148-6731-8AEBCF3A6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F77D-710B-BA4F-A928-CB6B77B17C72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7F7E3C2-9262-ED33-8F13-5857013E3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7F317F-025B-A988-78C6-8F7346B1F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2FDF-C088-BF49-90E6-7B8A15BBC1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7150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EB53A4-9201-C971-E153-B422B16A6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FF76B5F-AA16-546D-F0B7-3BE7C39DE6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59A128-74CA-27E4-34B9-2D953A7C8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F77D-710B-BA4F-A928-CB6B77B17C72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392A9A-CF09-8E0B-3549-C2F85EB75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C18ED25-22CA-9717-9E23-2C5674B23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2FDF-C088-BF49-90E6-7B8A15BBC1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771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F56C21-C5A1-C99B-6019-DF1949EF3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99011DF-E6E3-D938-B0A7-A2505678B1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1BD8357-7950-D012-3417-A1E1AFE58C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6C8301-D34A-4F0C-6BF9-363B35172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F77D-710B-BA4F-A928-CB6B77B17C72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0E51DDE-F849-13B2-6B4D-FFD3158C6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C0CE454-4F6E-A780-5A0A-B0E153713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2FDF-C088-BF49-90E6-7B8A15BBC1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99456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BBA732-913F-5D03-AD42-930C8FCB6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BFE4875-830C-13C7-ACF2-7F2CCEEBB4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401EAA3-A1B8-28D0-3451-5E01F1FA8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E83D93F-99A0-75B3-17B8-6A52136730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46B3BFF-9474-7F42-10FE-B86EE8ACDA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D5A7791-0849-F225-7160-7C500BE39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F77D-710B-BA4F-A928-CB6B77B17C72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961B71F-A4AC-569D-DE07-86763214D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0665F95-12C8-8181-A57A-016A0F6FF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2FDF-C088-BF49-90E6-7B8A15BBC1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3975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113EA6-EC84-01DF-A719-9AD4EA96F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4DC3AA6-CF5F-22AD-9A42-81C02BDC7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F77D-710B-BA4F-A928-CB6B77B17C72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A482BC1-6411-39BF-F712-D0D22F42A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9235A23-D60A-4360-6160-17540A67E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2FDF-C088-BF49-90E6-7B8A15BBC1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54501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6A9498D-0EC5-A461-BA3C-BD44FA248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F77D-710B-BA4F-A928-CB6B77B17C72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F5CEBCD-6C2A-FA9E-E81F-979A2FC5B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3D37776-8478-CE2C-060C-4D80245C3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2FDF-C088-BF49-90E6-7B8A15BBC1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45885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DE38FC-A5B6-9A65-1D67-6E9B79352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A16EE0-4A1F-D7F5-1068-5B5EBAD2E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DDFA16A-43A4-A8E9-4BB7-851D71A847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BCD98DC-F9DD-4435-EFCE-6E9C33F0D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F77D-710B-BA4F-A928-CB6B77B17C72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F5218A9-47B0-7AFE-A7F4-7144C7C27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9958A17-A88D-324D-A26F-C8656893D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2FDF-C088-BF49-90E6-7B8A15BBC1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41735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B0E32D-9C5A-CDB8-9820-A7156E5E4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5BD2B8-5497-82A1-55E3-77D9E84D1A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C45CC46-B887-2479-B388-92371E1AAD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BDD15AE-7400-2092-7DAD-26B3A55CD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F77D-710B-BA4F-A928-CB6B77B17C72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E39B62-8F7C-718C-23AD-0BEDF1760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865FD64-3C50-2D4E-1522-59D1B9496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2FDF-C088-BF49-90E6-7B8A15BBC1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25840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E4DB276-F458-1A28-6719-C71BB02DB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8A8921-5D0D-442F-183B-D6216BDA0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43A1E5-777B-F318-933F-F7DB18B59E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5F77D-710B-BA4F-A928-CB6B77B17C72}" type="datetimeFigureOut">
              <a:rPr lang="es-CL" smtClean="0"/>
              <a:t>03-09-23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F68180-5194-9D08-2ADE-071BD9339A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AA890A6-4AE5-2782-F425-7A997B6C66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42FDF-C088-BF49-90E6-7B8A15BBC1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64258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10" Type="http://schemas.openxmlformats.org/officeDocument/2006/relationships/image" Target="../media/image34.png"/><Relationship Id="rId4" Type="http://schemas.openxmlformats.org/officeDocument/2006/relationships/image" Target="../media/image28.emf"/><Relationship Id="rId9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5830CC6-1651-DEB7-9754-DC605E06FA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0473" cy="6858000"/>
          </a:xfr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D992B49-9FDA-AE84-9904-A1A3EA047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7896" y="1551041"/>
            <a:ext cx="3228324" cy="1325563"/>
          </a:xfrm>
        </p:spPr>
        <p:txBody>
          <a:bodyPr/>
          <a:lstStyle/>
          <a:p>
            <a:r>
              <a:rPr lang="es-CL" b="1" dirty="0">
                <a:solidFill>
                  <a:schemeClr val="bg1"/>
                </a:solidFill>
                <a:latin typeface="Montserrat ExtraBold" pitchFamily="2" charset="77"/>
              </a:rPr>
              <a:t>PORTADA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70BFDE91-8F09-E6BA-1822-F780DD279A00}"/>
              </a:ext>
            </a:extLst>
          </p:cNvPr>
          <p:cNvSpPr txBox="1">
            <a:spLocks/>
          </p:cNvSpPr>
          <p:nvPr/>
        </p:nvSpPr>
        <p:spPr>
          <a:xfrm>
            <a:off x="6529802" y="1563172"/>
            <a:ext cx="3944302" cy="621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2400" b="1" dirty="0">
                <a:solidFill>
                  <a:schemeClr val="bg1"/>
                </a:solidFill>
                <a:latin typeface="Montserrat" pitchFamily="2" charset="77"/>
              </a:rPr>
              <a:t>LOREM IPSUM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66B9CCC5-9400-EE66-DE88-1C84342CCC87}"/>
              </a:ext>
            </a:extLst>
          </p:cNvPr>
          <p:cNvSpPr txBox="1">
            <a:spLocks/>
          </p:cNvSpPr>
          <p:nvPr/>
        </p:nvSpPr>
        <p:spPr>
          <a:xfrm>
            <a:off x="6529802" y="2184874"/>
            <a:ext cx="3944302" cy="621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2400" dirty="0">
                <a:solidFill>
                  <a:schemeClr val="bg1"/>
                </a:solidFill>
                <a:latin typeface="Montserrat" pitchFamily="2" charset="77"/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010493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E6C1DC43-6096-DED5-D358-671AAB1AF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0473" cy="6858000"/>
          </a:xfrm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37C6D3EF-1040-921B-B3D2-4CB92D1B393F}"/>
              </a:ext>
            </a:extLst>
          </p:cNvPr>
          <p:cNvSpPr txBox="1">
            <a:spLocks/>
          </p:cNvSpPr>
          <p:nvPr/>
        </p:nvSpPr>
        <p:spPr>
          <a:xfrm>
            <a:off x="781303" y="1851751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chemeClr val="bg1"/>
                </a:solidFill>
                <a:latin typeface="Montserrat" pitchFamily="2" charset="77"/>
              </a:rPr>
              <a:t>TEMA 1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5ADE433F-C48E-6666-E659-F8AE3C37995C}"/>
              </a:ext>
            </a:extLst>
          </p:cNvPr>
          <p:cNvSpPr txBox="1">
            <a:spLocks/>
          </p:cNvSpPr>
          <p:nvPr/>
        </p:nvSpPr>
        <p:spPr>
          <a:xfrm>
            <a:off x="781304" y="2573075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bg1"/>
                </a:solidFill>
                <a:latin typeface="Montserrat" pitchFamily="2" charset="77"/>
              </a:rPr>
              <a:t>LOREM IPSUM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306D69A4-1BD5-A261-92C7-657A33D1C552}"/>
              </a:ext>
            </a:extLst>
          </p:cNvPr>
          <p:cNvCxnSpPr/>
          <p:nvPr/>
        </p:nvCxnSpPr>
        <p:spPr>
          <a:xfrm>
            <a:off x="488072" y="1817483"/>
            <a:ext cx="0" cy="161151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891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CDAE8EDE-5A72-B257-4026-5899C89232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859"/>
          </a:xfrm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6ECD37A3-76DB-C148-20F9-C824E226E39E}"/>
              </a:ext>
            </a:extLst>
          </p:cNvPr>
          <p:cNvSpPr txBox="1">
            <a:spLocks/>
          </p:cNvSpPr>
          <p:nvPr/>
        </p:nvSpPr>
        <p:spPr>
          <a:xfrm>
            <a:off x="781303" y="1851751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chemeClr val="bg1"/>
                </a:solidFill>
                <a:latin typeface="Montserrat" pitchFamily="2" charset="77"/>
              </a:rPr>
              <a:t>TEMA 1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D8F2FCB7-EFD9-22C9-35DB-1D0D925F8FFC}"/>
              </a:ext>
            </a:extLst>
          </p:cNvPr>
          <p:cNvSpPr txBox="1">
            <a:spLocks/>
          </p:cNvSpPr>
          <p:nvPr/>
        </p:nvSpPr>
        <p:spPr>
          <a:xfrm>
            <a:off x="781304" y="2573075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bg1"/>
                </a:solidFill>
                <a:latin typeface="Montserrat" pitchFamily="2" charset="77"/>
              </a:rPr>
              <a:t>LOREM IPSUM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516131DB-394F-46A5-6299-EE58D93313D3}"/>
              </a:ext>
            </a:extLst>
          </p:cNvPr>
          <p:cNvCxnSpPr/>
          <p:nvPr/>
        </p:nvCxnSpPr>
        <p:spPr>
          <a:xfrm>
            <a:off x="488072" y="1817483"/>
            <a:ext cx="0" cy="161151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593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5229729F-BCF2-F82E-05EE-FCABA37EB0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859"/>
          </a:xfr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CEAA14A-2059-BC17-583C-77D11340B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84495"/>
            <a:ext cx="8479536" cy="567563"/>
          </a:xfrm>
        </p:spPr>
        <p:txBody>
          <a:bodyPr>
            <a:normAutofit/>
          </a:bodyPr>
          <a:lstStyle/>
          <a:p>
            <a:pPr algn="ctr"/>
            <a:r>
              <a:rPr lang="es-CL" sz="1200" b="1" dirty="0">
                <a:solidFill>
                  <a:srgbClr val="22213F"/>
                </a:solidFill>
                <a:effectLst/>
                <a:latin typeface="Montserrat" pitchFamily="2" charset="77"/>
              </a:rPr>
              <a:t>DEPARTAMENTO DE INGENIERÍA INDUSTRIAL Y DE SISTEMAS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6FF5050-1828-54B4-A274-613134FA04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7236" y="6188758"/>
            <a:ext cx="1955800" cy="5334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76E2B54-4111-D488-7464-EBD12A1C81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45" y="6277658"/>
            <a:ext cx="2019300" cy="355600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FE7F4CAC-B6BA-A013-9984-7FC234791EF1}"/>
              </a:ext>
            </a:extLst>
          </p:cNvPr>
          <p:cNvSpPr txBox="1">
            <a:spLocks/>
          </p:cNvSpPr>
          <p:nvPr/>
        </p:nvSpPr>
        <p:spPr>
          <a:xfrm>
            <a:off x="838200" y="1234440"/>
            <a:ext cx="7409180" cy="3656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hendrerit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vulputate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esse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molestie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illum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feugiat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at vero eros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accumsan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iusto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odio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dignissim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qui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blandit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praesent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luptatum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zzril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delenit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augue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te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feugait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</a:t>
            </a:r>
            <a:br>
              <a:rPr lang="es-CL" sz="1400" dirty="0">
                <a:solidFill>
                  <a:srgbClr val="22213F"/>
                </a:solidFill>
                <a:latin typeface="Montserrat" pitchFamily="2" charset="77"/>
              </a:rPr>
            </a:b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endParaRPr lang="es-CL" sz="1400" dirty="0">
              <a:solidFill>
                <a:srgbClr val="22213F"/>
              </a:solidFill>
              <a:latin typeface="Montserrat" pitchFamily="2" charset="77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BD513180-41F3-0E5C-AFA8-23EE94EB628E}"/>
              </a:ext>
            </a:extLst>
          </p:cNvPr>
          <p:cNvSpPr txBox="1">
            <a:spLocks/>
          </p:cNvSpPr>
          <p:nvPr/>
        </p:nvSpPr>
        <p:spPr>
          <a:xfrm>
            <a:off x="829056" y="520573"/>
            <a:ext cx="8479536" cy="567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2400" b="1" dirty="0">
                <a:solidFill>
                  <a:srgbClr val="22213F"/>
                </a:solidFill>
                <a:latin typeface="Montserrat" pitchFamily="2" charset="77"/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812020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B181421E-389A-D80A-47DF-1068E3DB40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859"/>
          </a:xfr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942C174-B22E-5786-9BCD-99D3CBD2C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7236" y="6188758"/>
            <a:ext cx="1955800" cy="5334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C1C0C74-B019-13A9-3302-FCE3F76DE0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45" y="6277658"/>
            <a:ext cx="2019300" cy="3556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C82515A0-E1E7-8FDF-16CE-70B399710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056" y="520573"/>
            <a:ext cx="8479536" cy="567563"/>
          </a:xfrm>
        </p:spPr>
        <p:txBody>
          <a:bodyPr>
            <a:normAutofit/>
          </a:bodyPr>
          <a:lstStyle/>
          <a:p>
            <a:r>
              <a:rPr lang="es-CL" sz="2400" b="1" dirty="0">
                <a:solidFill>
                  <a:srgbClr val="22213F"/>
                </a:solidFill>
                <a:latin typeface="Montserrat" pitchFamily="2" charset="77"/>
              </a:rPr>
              <a:t>LOREM IPSUM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0FC810FB-F1BC-D7BD-1502-DBED6219563E}"/>
              </a:ext>
            </a:extLst>
          </p:cNvPr>
          <p:cNvSpPr txBox="1">
            <a:spLocks/>
          </p:cNvSpPr>
          <p:nvPr/>
        </p:nvSpPr>
        <p:spPr>
          <a:xfrm>
            <a:off x="838200" y="5484495"/>
            <a:ext cx="8479536" cy="567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L" sz="1200" b="1" dirty="0">
                <a:solidFill>
                  <a:srgbClr val="22213F"/>
                </a:solidFill>
                <a:effectLst/>
                <a:latin typeface="Montserrat" pitchFamily="2" charset="77"/>
              </a:rPr>
              <a:t>DEPARTAMENTO DE INGENIERÍA ELÉCTRICA Y ELECTRÓNICA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C6CFA30A-C7D6-F646-F888-8131081A2202}"/>
              </a:ext>
            </a:extLst>
          </p:cNvPr>
          <p:cNvSpPr txBox="1">
            <a:spLocks/>
          </p:cNvSpPr>
          <p:nvPr/>
        </p:nvSpPr>
        <p:spPr>
          <a:xfrm>
            <a:off x="838200" y="1234440"/>
            <a:ext cx="7409180" cy="3656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hendrerit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vulputate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esse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molestie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illum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feugiat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at vero eros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accumsan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iusto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odio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dignissim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qui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blandit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praesent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luptatum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zzril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delenit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augue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te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feugait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</a:t>
            </a:r>
            <a:br>
              <a:rPr lang="es-CL" sz="1400" dirty="0">
                <a:solidFill>
                  <a:srgbClr val="22213F"/>
                </a:solidFill>
                <a:latin typeface="Montserrat" pitchFamily="2" charset="77"/>
              </a:rPr>
            </a:b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endParaRPr lang="es-CL" sz="1400" dirty="0">
              <a:solidFill>
                <a:srgbClr val="22213F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39819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8CA3E359-891F-5127-33BE-DBB210C8A2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859"/>
          </a:xfr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419BC95-03D6-6B15-1CF9-23C831E27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7236" y="6188758"/>
            <a:ext cx="1955800" cy="5334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B8738E2-8168-17D4-3B3B-2D36B6FF82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45" y="6277658"/>
            <a:ext cx="2019300" cy="3556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5225D392-A24A-5B87-5D0C-EE3ED1D1C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056" y="520573"/>
            <a:ext cx="8479536" cy="567563"/>
          </a:xfrm>
        </p:spPr>
        <p:txBody>
          <a:bodyPr>
            <a:normAutofit/>
          </a:bodyPr>
          <a:lstStyle/>
          <a:p>
            <a:r>
              <a:rPr lang="es-CL" sz="2400" b="1" dirty="0">
                <a:solidFill>
                  <a:srgbClr val="22213F"/>
                </a:solidFill>
                <a:latin typeface="Montserrat" pitchFamily="2" charset="77"/>
              </a:rPr>
              <a:t>LOREM IPSUM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20E62771-F99D-AE13-F4C9-D624DD2696B8}"/>
              </a:ext>
            </a:extLst>
          </p:cNvPr>
          <p:cNvSpPr txBox="1">
            <a:spLocks/>
          </p:cNvSpPr>
          <p:nvPr/>
        </p:nvSpPr>
        <p:spPr>
          <a:xfrm>
            <a:off x="838200" y="5484495"/>
            <a:ext cx="8479536" cy="567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L" sz="1200" b="1" dirty="0">
                <a:solidFill>
                  <a:srgbClr val="22213F"/>
                </a:solidFill>
                <a:effectLst/>
                <a:latin typeface="Montserrat" pitchFamily="2" charset="77"/>
              </a:rPr>
              <a:t>DEPARTAMENTO DE INGENIERÍA EN COMPUTACIÓN E INFORMÁTICA</a:t>
            </a:r>
            <a:endParaRPr lang="es-CL" sz="1200" b="1" dirty="0">
              <a:solidFill>
                <a:srgbClr val="22213F"/>
              </a:solidFill>
              <a:latin typeface="Montserrat" pitchFamily="2" charset="77"/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F8BAA753-D3D3-1119-1C39-0710B0183C10}"/>
              </a:ext>
            </a:extLst>
          </p:cNvPr>
          <p:cNvSpPr txBox="1">
            <a:spLocks/>
          </p:cNvSpPr>
          <p:nvPr/>
        </p:nvSpPr>
        <p:spPr>
          <a:xfrm>
            <a:off x="838200" y="1234440"/>
            <a:ext cx="7409180" cy="3656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hendrerit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vulputate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esse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molestie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illum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feugiat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at vero eros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accumsan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iusto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odio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dignissim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qui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blandit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praesent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luptatum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zzril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delenit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augue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te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feugait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</a:t>
            </a:r>
            <a:br>
              <a:rPr lang="es-CL" sz="1400" dirty="0">
                <a:solidFill>
                  <a:srgbClr val="22213F"/>
                </a:solidFill>
                <a:latin typeface="Montserrat" pitchFamily="2" charset="77"/>
              </a:rPr>
            </a:b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endParaRPr lang="es-CL" sz="1400" dirty="0">
              <a:solidFill>
                <a:srgbClr val="22213F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51327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70DF70C-4A75-419E-A650-9CC86D4751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859"/>
            <a:ext cx="12192000" cy="6858859"/>
          </a:xfr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FD8957D-63C3-DAC8-5A0B-C6F12D0631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7236" y="6188758"/>
            <a:ext cx="1955800" cy="5334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9F54370-27A1-E4BA-57DF-EED2E5FB54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45" y="6277658"/>
            <a:ext cx="2019300" cy="3556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1B0C5C9A-16ED-38D7-A063-44A409D62CE2}"/>
              </a:ext>
            </a:extLst>
          </p:cNvPr>
          <p:cNvSpPr txBox="1">
            <a:spLocks/>
          </p:cNvSpPr>
          <p:nvPr/>
        </p:nvSpPr>
        <p:spPr>
          <a:xfrm>
            <a:off x="829056" y="520573"/>
            <a:ext cx="8479536" cy="567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2400" b="1" dirty="0">
                <a:solidFill>
                  <a:srgbClr val="22213F"/>
                </a:solidFill>
                <a:latin typeface="Montserrat" pitchFamily="2" charset="77"/>
              </a:rPr>
              <a:t>LOREM IPSUM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DECB7029-F951-5191-C999-8767B1932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84495"/>
            <a:ext cx="8479536" cy="567563"/>
          </a:xfrm>
        </p:spPr>
        <p:txBody>
          <a:bodyPr>
            <a:normAutofit/>
          </a:bodyPr>
          <a:lstStyle/>
          <a:p>
            <a:pPr algn="ctr"/>
            <a:r>
              <a:rPr lang="es-CL" sz="1200" b="1" dirty="0">
                <a:solidFill>
                  <a:srgbClr val="22213F"/>
                </a:solidFill>
                <a:latin typeface="Montserrat" pitchFamily="2" charset="77"/>
              </a:rPr>
              <a:t>DEPARTAMENTO DE INGENIERÍA MECÁNICA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431699F2-456C-5519-DF7D-80FA271FC5DE}"/>
              </a:ext>
            </a:extLst>
          </p:cNvPr>
          <p:cNvSpPr txBox="1">
            <a:spLocks/>
          </p:cNvSpPr>
          <p:nvPr/>
        </p:nvSpPr>
        <p:spPr>
          <a:xfrm>
            <a:off x="838200" y="1234440"/>
            <a:ext cx="7409180" cy="3656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hendrerit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vulputate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esse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molestie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illum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feugiat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at vero eros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accumsan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iusto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odio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dignissim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qui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blandit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praesent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luptatum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zzril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delenit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augue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te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feugait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</a:t>
            </a:r>
            <a:br>
              <a:rPr lang="es-CL" sz="1400" dirty="0">
                <a:solidFill>
                  <a:srgbClr val="22213F"/>
                </a:solidFill>
                <a:latin typeface="Montserrat" pitchFamily="2" charset="77"/>
              </a:rPr>
            </a:b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endParaRPr lang="es-CL" sz="1400" dirty="0">
              <a:solidFill>
                <a:srgbClr val="22213F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36000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A0370CF3-B6C4-5C2A-8F61-4CE9567D74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859"/>
          </a:xfr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4B2935C-B5FE-7786-7815-DB793CB07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7236" y="6188758"/>
            <a:ext cx="1955800" cy="5334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F491EB9-7660-40F3-4F2F-DE7FD984A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45" y="6277658"/>
            <a:ext cx="2019300" cy="355600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9F63C248-995C-C737-F334-22CFE3558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056" y="520573"/>
            <a:ext cx="8479536" cy="567563"/>
          </a:xfrm>
        </p:spPr>
        <p:txBody>
          <a:bodyPr>
            <a:normAutofit/>
          </a:bodyPr>
          <a:lstStyle/>
          <a:p>
            <a:r>
              <a:rPr lang="es-CL" sz="2400" b="1" dirty="0">
                <a:solidFill>
                  <a:srgbClr val="22213F"/>
                </a:solidFill>
                <a:latin typeface="Montserrat" pitchFamily="2" charset="77"/>
              </a:rPr>
              <a:t>LOREM IPSUM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BF8C9646-B9AD-B777-9D94-7DFBEB367006}"/>
              </a:ext>
            </a:extLst>
          </p:cNvPr>
          <p:cNvSpPr txBox="1">
            <a:spLocks/>
          </p:cNvSpPr>
          <p:nvPr/>
        </p:nvSpPr>
        <p:spPr>
          <a:xfrm>
            <a:off x="838200" y="5484495"/>
            <a:ext cx="8479536" cy="567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L" sz="1200" b="1" dirty="0">
                <a:solidFill>
                  <a:srgbClr val="22213F"/>
                </a:solidFill>
                <a:effectLst/>
                <a:latin typeface="Montserrat" pitchFamily="2" charset="77"/>
              </a:rPr>
              <a:t>DEPARTAMENTO DE INGENIERÍA Y TECNOLOGÍAS (IQUIQUE) </a:t>
            </a:r>
            <a:endParaRPr lang="es-CL" sz="1200" b="1" dirty="0">
              <a:solidFill>
                <a:srgbClr val="22213F"/>
              </a:solidFill>
              <a:latin typeface="Montserrat" pitchFamily="2" charset="77"/>
            </a:endParaRP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46562906-FA3A-30FB-6249-C0BCAFB5DEEE}"/>
              </a:ext>
            </a:extLst>
          </p:cNvPr>
          <p:cNvSpPr txBox="1">
            <a:spLocks/>
          </p:cNvSpPr>
          <p:nvPr/>
        </p:nvSpPr>
        <p:spPr>
          <a:xfrm>
            <a:off x="838200" y="1234440"/>
            <a:ext cx="7409180" cy="3656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hendrerit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vulputate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esse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molestie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illum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feugiat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at vero eros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accumsan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iusto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odio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dignissim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qui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blandit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praesent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luptatum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zzril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delenit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augue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te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feugait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</a:t>
            </a:r>
            <a:br>
              <a:rPr lang="es-CL" sz="1400" dirty="0">
                <a:solidFill>
                  <a:srgbClr val="22213F"/>
                </a:solidFill>
                <a:latin typeface="Montserrat" pitchFamily="2" charset="77"/>
              </a:rPr>
            </a:b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endParaRPr lang="es-CL" sz="1400" dirty="0">
              <a:solidFill>
                <a:srgbClr val="22213F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80110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FB70D7CA-7AFD-3059-8F27-36B28D87B4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4917"/>
            <a:ext cx="12192000" cy="686486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B59E2A6-6242-D6FD-FDA8-641737B93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696" y="4251960"/>
            <a:ext cx="3541776" cy="787400"/>
          </a:xfrm>
        </p:spPr>
        <p:txBody>
          <a:bodyPr>
            <a:normAutofit/>
          </a:bodyPr>
          <a:lstStyle/>
          <a:p>
            <a:pPr algn="l"/>
            <a:r>
              <a:rPr lang="es-CL" sz="2400" dirty="0">
                <a:solidFill>
                  <a:schemeClr val="bg1"/>
                </a:solidFill>
                <a:latin typeface="Montserrat" pitchFamily="2" charset="77"/>
              </a:rPr>
              <a:t>TABLA DE CONTENIDOS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A445365-52A1-5E0D-25B6-299F709AA8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1072" y="762000"/>
            <a:ext cx="558800" cy="53340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E3D9D35-B24E-E392-BC91-E5166DE7E7B5}"/>
              </a:ext>
            </a:extLst>
          </p:cNvPr>
          <p:cNvSpPr txBox="1"/>
          <p:nvPr/>
        </p:nvSpPr>
        <p:spPr>
          <a:xfrm>
            <a:off x="6964681" y="762000"/>
            <a:ext cx="3665726" cy="5590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s-CL" sz="1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27033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FB70D7CA-7AFD-3059-8F27-36B28D87B4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486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B59E2A6-6242-D6FD-FDA8-641737B93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696" y="4251960"/>
            <a:ext cx="3541776" cy="787400"/>
          </a:xfrm>
        </p:spPr>
        <p:txBody>
          <a:bodyPr>
            <a:normAutofit/>
          </a:bodyPr>
          <a:lstStyle/>
          <a:p>
            <a:pPr algn="l"/>
            <a:r>
              <a:rPr lang="es-CL" sz="2400" dirty="0">
                <a:solidFill>
                  <a:schemeClr val="bg1"/>
                </a:solidFill>
                <a:latin typeface="Montserrat" pitchFamily="2" charset="77"/>
              </a:rPr>
              <a:t>TABLA DE CONTENIDOS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18E17968-28AE-9726-C364-196007170A86}"/>
              </a:ext>
            </a:extLst>
          </p:cNvPr>
          <p:cNvSpPr/>
          <p:nvPr/>
        </p:nvSpPr>
        <p:spPr>
          <a:xfrm>
            <a:off x="4852416" y="583049"/>
            <a:ext cx="896112" cy="896112"/>
          </a:xfrm>
          <a:prstGeom prst="rect">
            <a:avLst/>
          </a:prstGeom>
          <a:solidFill>
            <a:srgbClr val="DEB01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A445365-52A1-5E0D-25B6-299F709AA8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1072" y="762000"/>
            <a:ext cx="558800" cy="533400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17778FBA-11A5-94F8-7FDA-9DD29E76488A}"/>
              </a:ext>
            </a:extLst>
          </p:cNvPr>
          <p:cNvSpPr txBox="1"/>
          <p:nvPr/>
        </p:nvSpPr>
        <p:spPr>
          <a:xfrm>
            <a:off x="6964681" y="762000"/>
            <a:ext cx="3665726" cy="5590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CL" sz="1600" dirty="0">
                <a:latin typeface="Montserrat" pitchFamily="2" charset="77"/>
              </a:rPr>
              <a:t>03. </a:t>
            </a:r>
            <a:r>
              <a:rPr lang="es-CL" sz="1600" dirty="0" err="1">
                <a:latin typeface="Montserrat" pitchFamily="2" charset="77"/>
              </a:rPr>
              <a:t>Lorem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ipsum</a:t>
            </a:r>
            <a:r>
              <a:rPr lang="es-CL" sz="1600" dirty="0">
                <a:latin typeface="Montserrat" pitchFamily="2" charset="77"/>
              </a:rPr>
              <a:t> </a:t>
            </a:r>
            <a:r>
              <a:rPr lang="es-CL" sz="1600" dirty="0" err="1">
                <a:latin typeface="Montserrat" pitchFamily="2" charset="77"/>
              </a:rPr>
              <a:t>dolore</a:t>
            </a:r>
            <a:endParaRPr lang="es-CL" sz="1600" dirty="0">
              <a:latin typeface="Montserrat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s-CL" sz="1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2019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274EC98-4EF0-6C28-A1F3-7ECB6E184C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33"/>
            <a:ext cx="12191245" cy="685843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6405C40-A8D2-94CB-0456-977BAD83E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436" y="1600392"/>
            <a:ext cx="9592156" cy="695379"/>
          </a:xfrm>
        </p:spPr>
        <p:txBody>
          <a:bodyPr>
            <a:normAutofit/>
          </a:bodyPr>
          <a:lstStyle/>
          <a:p>
            <a:r>
              <a:rPr lang="es-CL" sz="2400" b="1" dirty="0">
                <a:latin typeface="Montserrat" pitchFamily="2" charset="77"/>
              </a:rPr>
              <a:t>LOREM IPSUM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7CC13B3-3AAC-6441-93E7-43F4B7252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436" y="2513655"/>
            <a:ext cx="9402033" cy="2163178"/>
          </a:xfrm>
        </p:spPr>
        <p:txBody>
          <a:bodyPr>
            <a:normAutofit/>
          </a:bodyPr>
          <a:lstStyle/>
          <a:p>
            <a:r>
              <a:rPr lang="es-CL" sz="1800" dirty="0" err="1">
                <a:latin typeface="Montserrat" pitchFamily="2" charset="77"/>
              </a:rPr>
              <a:t>Lorem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ipsum</a:t>
            </a:r>
            <a:r>
              <a:rPr lang="es-CL" sz="1800" dirty="0">
                <a:latin typeface="Montserrat" pitchFamily="2" charset="77"/>
              </a:rPr>
              <a:t> dolor </a:t>
            </a:r>
            <a:r>
              <a:rPr lang="es-CL" sz="1800" dirty="0" err="1">
                <a:latin typeface="Montserrat" pitchFamily="2" charset="77"/>
              </a:rPr>
              <a:t>sit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amet</a:t>
            </a:r>
            <a:r>
              <a:rPr lang="es-CL" sz="1800" dirty="0">
                <a:latin typeface="Montserrat" pitchFamily="2" charset="77"/>
              </a:rPr>
              <a:t>, </a:t>
            </a:r>
            <a:r>
              <a:rPr lang="es-CL" sz="1800" dirty="0" err="1">
                <a:latin typeface="Montserrat" pitchFamily="2" charset="77"/>
              </a:rPr>
              <a:t>consectetur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adipiscing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elit</a:t>
            </a:r>
            <a:r>
              <a:rPr lang="es-CL" sz="1800" dirty="0">
                <a:latin typeface="Montserrat" pitchFamily="2" charset="77"/>
              </a:rPr>
              <a:t>. Mauris </a:t>
            </a:r>
            <a:r>
              <a:rPr lang="es-CL" sz="1800" dirty="0" err="1">
                <a:latin typeface="Montserrat" pitchFamily="2" charset="77"/>
              </a:rPr>
              <a:t>consectetur</a:t>
            </a:r>
            <a:r>
              <a:rPr lang="es-CL" sz="1800" dirty="0">
                <a:latin typeface="Montserrat" pitchFamily="2" charset="77"/>
              </a:rPr>
              <a:t>, </a:t>
            </a:r>
            <a:r>
              <a:rPr lang="es-CL" sz="1800" dirty="0" err="1">
                <a:latin typeface="Montserrat" pitchFamily="2" charset="77"/>
              </a:rPr>
              <a:t>quam</a:t>
            </a:r>
            <a:r>
              <a:rPr lang="es-CL" sz="1800" dirty="0">
                <a:latin typeface="Montserrat" pitchFamily="2" charset="77"/>
              </a:rPr>
              <a:t> at </a:t>
            </a:r>
            <a:r>
              <a:rPr lang="es-CL" sz="1800" dirty="0" err="1">
                <a:latin typeface="Montserrat" pitchFamily="2" charset="77"/>
              </a:rPr>
              <a:t>sagittis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malesuada</a:t>
            </a:r>
            <a:r>
              <a:rPr lang="es-CL" sz="1800" dirty="0">
                <a:latin typeface="Montserrat" pitchFamily="2" charset="77"/>
              </a:rPr>
              <a:t>, ex justo </a:t>
            </a:r>
            <a:r>
              <a:rPr lang="es-CL" sz="1800" dirty="0" err="1">
                <a:latin typeface="Montserrat" pitchFamily="2" charset="77"/>
              </a:rPr>
              <a:t>luctus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arcu</a:t>
            </a:r>
            <a:r>
              <a:rPr lang="es-CL" sz="1800" dirty="0">
                <a:latin typeface="Montserrat" pitchFamily="2" charset="77"/>
              </a:rPr>
              <a:t>, vitae </a:t>
            </a:r>
            <a:r>
              <a:rPr lang="es-CL" sz="1800" dirty="0" err="1">
                <a:latin typeface="Montserrat" pitchFamily="2" charset="77"/>
              </a:rPr>
              <a:t>tempor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risus</a:t>
            </a:r>
            <a:r>
              <a:rPr lang="es-CL" sz="1800" dirty="0">
                <a:latin typeface="Montserrat" pitchFamily="2" charset="77"/>
              </a:rPr>
              <a:t> odio </a:t>
            </a:r>
            <a:r>
              <a:rPr lang="es-CL" sz="1800" dirty="0" err="1">
                <a:latin typeface="Montserrat" pitchFamily="2" charset="77"/>
              </a:rPr>
              <a:t>eu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ipsum</a:t>
            </a:r>
            <a:r>
              <a:rPr lang="es-CL" sz="1800" dirty="0">
                <a:latin typeface="Montserrat" pitchFamily="2" charset="77"/>
              </a:rPr>
              <a:t>. </a:t>
            </a:r>
            <a:r>
              <a:rPr lang="es-CL" sz="1800" dirty="0" err="1">
                <a:latin typeface="Montserrat" pitchFamily="2" charset="77"/>
              </a:rPr>
              <a:t>Phasellus</a:t>
            </a:r>
            <a:r>
              <a:rPr lang="es-CL" sz="1800" dirty="0">
                <a:latin typeface="Montserrat" pitchFamily="2" charset="77"/>
              </a:rPr>
              <a:t> mauris tortor, </a:t>
            </a:r>
            <a:r>
              <a:rPr lang="es-CL" sz="1800" dirty="0" err="1">
                <a:latin typeface="Montserrat" pitchFamily="2" charset="77"/>
              </a:rPr>
              <a:t>lobortis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sit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amet</a:t>
            </a:r>
            <a:r>
              <a:rPr lang="es-CL" sz="1800" dirty="0">
                <a:latin typeface="Montserrat" pitchFamily="2" charset="77"/>
              </a:rPr>
              <a:t> ex </a:t>
            </a:r>
            <a:r>
              <a:rPr lang="es-CL" sz="1800" dirty="0" err="1">
                <a:latin typeface="Montserrat" pitchFamily="2" charset="77"/>
              </a:rPr>
              <a:t>eu</a:t>
            </a:r>
            <a:r>
              <a:rPr lang="es-CL" sz="1800" dirty="0">
                <a:latin typeface="Montserrat" pitchFamily="2" charset="77"/>
              </a:rPr>
              <a:t>, </a:t>
            </a:r>
            <a:r>
              <a:rPr lang="es-CL" sz="1800" dirty="0" err="1">
                <a:latin typeface="Montserrat" pitchFamily="2" charset="77"/>
              </a:rPr>
              <a:t>dictum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venenatis</a:t>
            </a:r>
            <a:r>
              <a:rPr lang="es-CL" sz="1800" dirty="0">
                <a:latin typeface="Montserrat" pitchFamily="2" charset="77"/>
              </a:rPr>
              <a:t> libero. Mauris </a:t>
            </a:r>
            <a:r>
              <a:rPr lang="es-CL" sz="1800" dirty="0" err="1">
                <a:latin typeface="Montserrat" pitchFamily="2" charset="77"/>
              </a:rPr>
              <a:t>risus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velit</a:t>
            </a:r>
            <a:r>
              <a:rPr lang="es-CL" sz="1800" dirty="0">
                <a:latin typeface="Montserrat" pitchFamily="2" charset="77"/>
              </a:rPr>
              <a:t>, </a:t>
            </a:r>
            <a:r>
              <a:rPr lang="es-CL" sz="1800" dirty="0" err="1">
                <a:latin typeface="Montserrat" pitchFamily="2" charset="77"/>
              </a:rPr>
              <a:t>bibendum</a:t>
            </a:r>
            <a:r>
              <a:rPr lang="es-CL" sz="1800" dirty="0">
                <a:latin typeface="Montserrat" pitchFamily="2" charset="77"/>
              </a:rPr>
              <a:t> in </a:t>
            </a:r>
            <a:r>
              <a:rPr lang="es-CL" sz="1800" dirty="0" err="1">
                <a:latin typeface="Montserrat" pitchFamily="2" charset="77"/>
              </a:rPr>
              <a:t>rhoncus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sit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amet</a:t>
            </a:r>
            <a:r>
              <a:rPr lang="es-CL" sz="1800" dirty="0">
                <a:latin typeface="Montserrat" pitchFamily="2" charset="77"/>
              </a:rPr>
              <a:t>, </a:t>
            </a:r>
            <a:r>
              <a:rPr lang="es-CL" sz="1800" dirty="0" err="1">
                <a:latin typeface="Montserrat" pitchFamily="2" charset="77"/>
              </a:rPr>
              <a:t>rhoncus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vel</a:t>
            </a:r>
            <a:r>
              <a:rPr lang="es-CL" sz="1800" dirty="0">
                <a:latin typeface="Montserrat" pitchFamily="2" charset="77"/>
              </a:rPr>
              <a:t> </a:t>
            </a:r>
            <a:r>
              <a:rPr lang="es-CL" sz="1800" dirty="0" err="1">
                <a:latin typeface="Montserrat" pitchFamily="2" charset="77"/>
              </a:rPr>
              <a:t>sem</a:t>
            </a:r>
            <a:r>
              <a:rPr lang="es-CL" sz="1800" dirty="0">
                <a:latin typeface="Montserrat" pitchFamily="2" charset="77"/>
              </a:rPr>
              <a:t>. </a:t>
            </a:r>
          </a:p>
          <a:p>
            <a:endParaRPr lang="es-CL" sz="1800" dirty="0">
              <a:latin typeface="Montserrat" pitchFamily="2" charset="77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7DDAE28-7FC2-3B73-687C-A286A154E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45" y="6277658"/>
            <a:ext cx="2019300" cy="355600"/>
          </a:xfrm>
          <a:prstGeom prst="rect">
            <a:avLst/>
          </a:prstGeom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929B5B2A-9768-AE30-9514-4335EC68D8F9}"/>
              </a:ext>
            </a:extLst>
          </p:cNvPr>
          <p:cNvGrpSpPr/>
          <p:nvPr/>
        </p:nvGrpSpPr>
        <p:grpSpPr>
          <a:xfrm>
            <a:off x="7945152" y="6193770"/>
            <a:ext cx="3768815" cy="531925"/>
            <a:chOff x="7945152" y="6193770"/>
            <a:chExt cx="3768815" cy="531925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4914920D-36A1-A0A0-9A06-513D054F3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45152" y="6196495"/>
              <a:ext cx="1940400" cy="529200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BA934895-317C-D2C2-E397-ABA7F0C98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63278" y="6193770"/>
              <a:ext cx="1450689" cy="529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9608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82C5C3BF-EC97-C624-523C-006FD3F4DE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0473" cy="6858000"/>
          </a:xfr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0F3119D-3BA6-FD78-37E0-A1F0CDDE7F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000" y="5178142"/>
            <a:ext cx="1270000" cy="9017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AD358CBF-21B6-F1BA-5C35-FC0098B19FA4}"/>
              </a:ext>
            </a:extLst>
          </p:cNvPr>
          <p:cNvSpPr txBox="1">
            <a:spLocks/>
          </p:cNvSpPr>
          <p:nvPr/>
        </p:nvSpPr>
        <p:spPr>
          <a:xfrm>
            <a:off x="3606799" y="2922323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chemeClr val="bg1"/>
                </a:solidFill>
                <a:latin typeface="Montserrat" pitchFamily="2" charset="77"/>
              </a:rPr>
              <a:t>TEMA 1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98280F77-B6E1-A74A-2352-4371DA3475DE}"/>
              </a:ext>
            </a:extLst>
          </p:cNvPr>
          <p:cNvSpPr txBox="1">
            <a:spLocks/>
          </p:cNvSpPr>
          <p:nvPr/>
        </p:nvSpPr>
        <p:spPr>
          <a:xfrm>
            <a:off x="3606800" y="3643647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bg1"/>
                </a:solidFill>
                <a:latin typeface="Montserrat" pitchFamily="2" charset="77"/>
              </a:rPr>
              <a:t>LOREM IPSUM</a:t>
            </a: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DB8010A9-82EB-7B0E-28B7-1ABE504272D1}"/>
              </a:ext>
            </a:extLst>
          </p:cNvPr>
          <p:cNvCxnSpPr/>
          <p:nvPr/>
        </p:nvCxnSpPr>
        <p:spPr>
          <a:xfrm>
            <a:off x="3313568" y="2888055"/>
            <a:ext cx="0" cy="161151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D5578E43-8C5D-49E9-7457-D6602B7B2C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6394" y="5342676"/>
            <a:ext cx="1800000" cy="65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64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CE95C4E-80A6-E9B8-5BFA-4345EBA970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0473" cy="6858000"/>
          </a:xfr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73CB967-1649-0F96-0C6F-6A5EF473A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45514"/>
            <a:ext cx="5660136" cy="405605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40FB1A6-3DB3-7A41-01E9-232F4A997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0360" y="1181101"/>
            <a:ext cx="4767072" cy="766572"/>
          </a:xfrm>
        </p:spPr>
        <p:txBody>
          <a:bodyPr>
            <a:normAutofit/>
          </a:bodyPr>
          <a:lstStyle/>
          <a:p>
            <a:r>
              <a:rPr lang="es-CL" sz="3200" b="1" dirty="0">
                <a:latin typeface="Montserrat" pitchFamily="2" charset="77"/>
              </a:rPr>
              <a:t>LOREM IPSUM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E2C3079-8857-2EDF-F180-14E9E0A880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45" y="6277658"/>
            <a:ext cx="2019300" cy="355600"/>
          </a:xfrm>
          <a:prstGeom prst="rect">
            <a:avLst/>
          </a:prstGeom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AB9AE8F8-56C3-ADB2-36FE-DF4B7543C40A}"/>
              </a:ext>
            </a:extLst>
          </p:cNvPr>
          <p:cNvGrpSpPr/>
          <p:nvPr/>
        </p:nvGrpSpPr>
        <p:grpSpPr>
          <a:xfrm>
            <a:off x="7945152" y="6193770"/>
            <a:ext cx="3768815" cy="531925"/>
            <a:chOff x="7945152" y="6193770"/>
            <a:chExt cx="3768815" cy="531925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E4AB03F0-36A5-5FA6-46A8-4EBD7FBFF0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45152" y="6196495"/>
              <a:ext cx="1940400" cy="529200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10B19C22-08CD-6D5C-82D4-EF98CFC4D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63278" y="6193770"/>
              <a:ext cx="1450689" cy="529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09902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BB0E6FCE-56A0-9EC4-20FC-6F944468C3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0473" cy="6858000"/>
          </a:xfr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9D2A2F5-14C0-D07E-B67F-FEE5607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598" y="365126"/>
            <a:ext cx="3014804" cy="802772"/>
          </a:xfrm>
        </p:spPr>
        <p:txBody>
          <a:bodyPr>
            <a:noAutofit/>
          </a:bodyPr>
          <a:lstStyle/>
          <a:p>
            <a:pPr algn="ctr"/>
            <a:r>
              <a:rPr lang="es-CL" sz="2800" dirty="0">
                <a:solidFill>
                  <a:schemeClr val="bg1"/>
                </a:solidFill>
                <a:latin typeface="Montserrat" pitchFamily="2" charset="77"/>
              </a:rPr>
              <a:t>CONCLUSIÓN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E168A29-8B69-047C-87D3-69B99FAEA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45" y="6277658"/>
            <a:ext cx="2019300" cy="3556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38C6B4D-CFA2-E00B-0F8D-CBBE795AA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5152" y="6196495"/>
            <a:ext cx="1940400" cy="5292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F1BE06A-ECD0-DABF-BE89-ECBB7CFA4C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3278" y="6193770"/>
            <a:ext cx="1450689" cy="5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3389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Marcador de contenido 4">
            <a:extLst>
              <a:ext uri="{FF2B5EF4-FFF2-40B4-BE49-F238E27FC236}">
                <a16:creationId xmlns:a16="http://schemas.microsoft.com/office/drawing/2014/main" id="{71EEE3E9-8CA9-178F-5A33-CD30FCE7A714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68000" cy="756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82FA6E6-5740-A1C3-B212-B31DDDFC60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6350" y="206248"/>
            <a:ext cx="2019300" cy="3556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64DDDE0-F11A-25B9-49DA-B91E89E431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6224" y="-469"/>
            <a:ext cx="1255776" cy="6858469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9DDFF272-1C10-19E6-8D8F-CAAF4E471118}"/>
              </a:ext>
            </a:extLst>
          </p:cNvPr>
          <p:cNvSpPr>
            <a:spLocks noChangeAspect="1"/>
          </p:cNvSpPr>
          <p:nvPr/>
        </p:nvSpPr>
        <p:spPr>
          <a:xfrm>
            <a:off x="10932000" y="0"/>
            <a:ext cx="1260000" cy="1260000"/>
          </a:xfrm>
          <a:prstGeom prst="rect">
            <a:avLst/>
          </a:prstGeom>
          <a:solidFill>
            <a:srgbClr val="DEB0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4699234-F4BE-84EE-39D2-19B488916A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47120" y="384047"/>
            <a:ext cx="596392" cy="599102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9D731190-4295-D141-3B2A-459E0BBF43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856" y="1359657"/>
            <a:ext cx="3858447" cy="2569082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CC9F0094-FA12-6F7D-E039-98AF02408927}"/>
              </a:ext>
            </a:extLst>
          </p:cNvPr>
          <p:cNvSpPr txBox="1">
            <a:spLocks/>
          </p:cNvSpPr>
          <p:nvPr/>
        </p:nvSpPr>
        <p:spPr>
          <a:xfrm>
            <a:off x="4733263" y="1054153"/>
            <a:ext cx="6435077" cy="567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2400" b="1" dirty="0">
                <a:solidFill>
                  <a:srgbClr val="22213F"/>
                </a:solidFill>
                <a:latin typeface="Montserrat" pitchFamily="2" charset="77"/>
              </a:rPr>
              <a:t>LOREM IPSUM</a:t>
            </a: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A3AE95F3-CF6D-6AB0-50C2-BA0878639A64}"/>
              </a:ext>
            </a:extLst>
          </p:cNvPr>
          <p:cNvSpPr txBox="1">
            <a:spLocks/>
          </p:cNvSpPr>
          <p:nvPr/>
        </p:nvSpPr>
        <p:spPr>
          <a:xfrm>
            <a:off x="729411" y="4701662"/>
            <a:ext cx="10148880" cy="12288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hendrerit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vulputate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esse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molestie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illum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feugiat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at vero eros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accumsan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iusto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odio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dignissim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qui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blandit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praesent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luptatum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zzril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delenit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augue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te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feugait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E1E2D3EB-79FE-31B4-3A50-9F2C73EC65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9144" y="4259631"/>
            <a:ext cx="448000" cy="126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95781B6F-AC02-4DE7-1524-C783C37FE1C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6685" y="5634000"/>
            <a:ext cx="435200" cy="1224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1E5EB333-7872-2686-8962-2FAB75DE5E7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58658" y="6375076"/>
            <a:ext cx="6680662" cy="494369"/>
          </a:xfrm>
          <a:prstGeom prst="rect">
            <a:avLst/>
          </a:prstGeom>
        </p:spPr>
      </p:pic>
      <p:sp>
        <p:nvSpPr>
          <p:cNvPr id="23" name="Título 1">
            <a:extLst>
              <a:ext uri="{FF2B5EF4-FFF2-40B4-BE49-F238E27FC236}">
                <a16:creationId xmlns:a16="http://schemas.microsoft.com/office/drawing/2014/main" id="{76EB408B-8FDB-582F-FF93-91971B6C96A0}"/>
              </a:ext>
            </a:extLst>
          </p:cNvPr>
          <p:cNvSpPr txBox="1">
            <a:spLocks/>
          </p:cNvSpPr>
          <p:nvPr/>
        </p:nvSpPr>
        <p:spPr>
          <a:xfrm>
            <a:off x="4715815" y="1621716"/>
            <a:ext cx="6062849" cy="28755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hendrerit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in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vulputate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esse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molestie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illum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feugiat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at vero eros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accumsan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iusto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odio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dignissim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qui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blandit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praesent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luptatum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zzril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delenit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augue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te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feugait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nulla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facilisi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</a:t>
            </a:r>
            <a:br>
              <a:rPr lang="es-CL" sz="1400" dirty="0">
                <a:solidFill>
                  <a:srgbClr val="22213F"/>
                </a:solidFill>
                <a:latin typeface="Montserrat" pitchFamily="2" charset="77"/>
              </a:rPr>
            </a:b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Lorem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ipsum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dolor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amet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consectetuer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adipiscing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elit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sed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nonummy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nibh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euismod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tincidunt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laoreet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dolore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magna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erat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volutpat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wisi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ad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minim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veniam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, quis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nostrud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exerci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tation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ullamcorper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suscipit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lobortis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nisl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ut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aliquip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ex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ea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commodo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consequat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.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Duis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autem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vel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eum</a:t>
            </a:r>
            <a:r>
              <a:rPr lang="es-CL" sz="1400" dirty="0">
                <a:solidFill>
                  <a:srgbClr val="22213F"/>
                </a:solidFill>
                <a:latin typeface="Montserrat" pitchFamily="2" charset="77"/>
              </a:rPr>
              <a:t> </a:t>
            </a:r>
            <a:r>
              <a:rPr lang="es-CL" sz="1400" dirty="0" err="1">
                <a:solidFill>
                  <a:srgbClr val="22213F"/>
                </a:solidFill>
                <a:latin typeface="Montserrat" pitchFamily="2" charset="77"/>
              </a:rPr>
              <a:t>iriure</a:t>
            </a:r>
            <a:endParaRPr lang="es-CL" sz="1400" dirty="0">
              <a:solidFill>
                <a:srgbClr val="22213F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05296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628B02C6-742E-F4C1-8A4F-A3D35E4EBD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" y="-1"/>
            <a:ext cx="12192000" cy="6858859"/>
          </a:xfr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AD358CBF-21B6-F1BA-5C35-FC0098B19FA4}"/>
              </a:ext>
            </a:extLst>
          </p:cNvPr>
          <p:cNvSpPr txBox="1">
            <a:spLocks/>
          </p:cNvSpPr>
          <p:nvPr/>
        </p:nvSpPr>
        <p:spPr>
          <a:xfrm>
            <a:off x="3606799" y="2922323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chemeClr val="bg1"/>
                </a:solidFill>
                <a:latin typeface="Montserrat" pitchFamily="2" charset="77"/>
              </a:rPr>
              <a:t>TEMA 1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98280F77-B6E1-A74A-2352-4371DA3475DE}"/>
              </a:ext>
            </a:extLst>
          </p:cNvPr>
          <p:cNvSpPr txBox="1">
            <a:spLocks/>
          </p:cNvSpPr>
          <p:nvPr/>
        </p:nvSpPr>
        <p:spPr>
          <a:xfrm>
            <a:off x="3606800" y="3643647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bg1"/>
                </a:solidFill>
                <a:latin typeface="Montserrat" pitchFamily="2" charset="77"/>
              </a:rPr>
              <a:t>LOREM IPSUM</a:t>
            </a: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DB8010A9-82EB-7B0E-28B7-1ABE504272D1}"/>
              </a:ext>
            </a:extLst>
          </p:cNvPr>
          <p:cNvCxnSpPr/>
          <p:nvPr/>
        </p:nvCxnSpPr>
        <p:spPr>
          <a:xfrm>
            <a:off x="3313568" y="2888055"/>
            <a:ext cx="0" cy="161151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8053BE60-16A0-571E-C480-FDBE26055B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6394" y="5342676"/>
            <a:ext cx="1800000" cy="65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234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Marcador de contenido 13">
            <a:extLst>
              <a:ext uri="{FF2B5EF4-FFF2-40B4-BE49-F238E27FC236}">
                <a16:creationId xmlns:a16="http://schemas.microsoft.com/office/drawing/2014/main" id="{BBE19E96-13E7-5E85-33A2-9BC8BB03CE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0473" cy="6858000"/>
          </a:xfr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AD358CBF-21B6-F1BA-5C35-FC0098B19FA4}"/>
              </a:ext>
            </a:extLst>
          </p:cNvPr>
          <p:cNvSpPr txBox="1">
            <a:spLocks/>
          </p:cNvSpPr>
          <p:nvPr/>
        </p:nvSpPr>
        <p:spPr>
          <a:xfrm>
            <a:off x="3606799" y="2922323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chemeClr val="bg1"/>
                </a:solidFill>
                <a:latin typeface="Montserrat" pitchFamily="2" charset="77"/>
              </a:rPr>
              <a:t>TEMA 1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98280F77-B6E1-A74A-2352-4371DA3475DE}"/>
              </a:ext>
            </a:extLst>
          </p:cNvPr>
          <p:cNvSpPr txBox="1">
            <a:spLocks/>
          </p:cNvSpPr>
          <p:nvPr/>
        </p:nvSpPr>
        <p:spPr>
          <a:xfrm>
            <a:off x="3606800" y="3643647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bg1"/>
                </a:solidFill>
                <a:latin typeface="Montserrat" pitchFamily="2" charset="77"/>
              </a:rPr>
              <a:t>LOREM IPSUM</a:t>
            </a: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DB8010A9-82EB-7B0E-28B7-1ABE504272D1}"/>
              </a:ext>
            </a:extLst>
          </p:cNvPr>
          <p:cNvCxnSpPr/>
          <p:nvPr/>
        </p:nvCxnSpPr>
        <p:spPr>
          <a:xfrm>
            <a:off x="3313568" y="2888055"/>
            <a:ext cx="0" cy="161151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8A78A042-912B-175C-3699-2D5BFC692D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6394" y="5342676"/>
            <a:ext cx="1800000" cy="65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276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D4D4DF8C-1BC7-CDDD-C5CE-EBEDF765E4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858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AD358CBF-21B6-F1BA-5C35-FC0098B19FA4}"/>
              </a:ext>
            </a:extLst>
          </p:cNvPr>
          <p:cNvSpPr txBox="1">
            <a:spLocks/>
          </p:cNvSpPr>
          <p:nvPr/>
        </p:nvSpPr>
        <p:spPr>
          <a:xfrm>
            <a:off x="3606799" y="2922323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chemeClr val="bg1"/>
                </a:solidFill>
                <a:latin typeface="Montserrat" pitchFamily="2" charset="77"/>
              </a:rPr>
              <a:t>TEMA 1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98280F77-B6E1-A74A-2352-4371DA3475DE}"/>
              </a:ext>
            </a:extLst>
          </p:cNvPr>
          <p:cNvSpPr txBox="1">
            <a:spLocks/>
          </p:cNvSpPr>
          <p:nvPr/>
        </p:nvSpPr>
        <p:spPr>
          <a:xfrm>
            <a:off x="3606800" y="3643647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bg1"/>
                </a:solidFill>
                <a:latin typeface="Montserrat" pitchFamily="2" charset="77"/>
              </a:rPr>
              <a:t>LOREM IPSUM</a:t>
            </a: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DB8010A9-82EB-7B0E-28B7-1ABE504272D1}"/>
              </a:ext>
            </a:extLst>
          </p:cNvPr>
          <p:cNvCxnSpPr/>
          <p:nvPr/>
        </p:nvCxnSpPr>
        <p:spPr>
          <a:xfrm>
            <a:off x="3313568" y="2888055"/>
            <a:ext cx="0" cy="161151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BC2CC4D8-3AA4-D79E-DEA9-81025261EE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6394" y="5342676"/>
            <a:ext cx="1800000" cy="65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64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D24C1C22-805B-57EA-DC9D-F2EA1A78E2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0473" cy="6858000"/>
          </a:xfr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AD358CBF-21B6-F1BA-5C35-FC0098B19FA4}"/>
              </a:ext>
            </a:extLst>
          </p:cNvPr>
          <p:cNvSpPr txBox="1">
            <a:spLocks/>
          </p:cNvSpPr>
          <p:nvPr/>
        </p:nvSpPr>
        <p:spPr>
          <a:xfrm>
            <a:off x="3606799" y="2922323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chemeClr val="bg1"/>
                </a:solidFill>
                <a:latin typeface="Montserrat" pitchFamily="2" charset="77"/>
              </a:rPr>
              <a:t>TEMA 1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98280F77-B6E1-A74A-2352-4371DA3475DE}"/>
              </a:ext>
            </a:extLst>
          </p:cNvPr>
          <p:cNvSpPr txBox="1">
            <a:spLocks/>
          </p:cNvSpPr>
          <p:nvPr/>
        </p:nvSpPr>
        <p:spPr>
          <a:xfrm>
            <a:off x="3606800" y="3643647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bg1"/>
                </a:solidFill>
                <a:latin typeface="Montserrat" pitchFamily="2" charset="77"/>
              </a:rPr>
              <a:t>LOREM IPSUM</a:t>
            </a: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DB8010A9-82EB-7B0E-28B7-1ABE504272D1}"/>
              </a:ext>
            </a:extLst>
          </p:cNvPr>
          <p:cNvCxnSpPr/>
          <p:nvPr/>
        </p:nvCxnSpPr>
        <p:spPr>
          <a:xfrm>
            <a:off x="3313568" y="2888055"/>
            <a:ext cx="0" cy="161151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19F79EE1-66C9-8B06-124D-73B06959A8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6394" y="5342676"/>
            <a:ext cx="1800000" cy="65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945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A5349830-C387-E241-A6F2-CFFB8FBAD7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510"/>
            <a:ext cx="12190473" cy="6858000"/>
          </a:xfr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439B65B9-1023-1E61-86F8-EDAD862CFD71}"/>
              </a:ext>
            </a:extLst>
          </p:cNvPr>
          <p:cNvSpPr txBox="1">
            <a:spLocks/>
          </p:cNvSpPr>
          <p:nvPr/>
        </p:nvSpPr>
        <p:spPr>
          <a:xfrm>
            <a:off x="781303" y="1851751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chemeClr val="bg1"/>
                </a:solidFill>
                <a:latin typeface="Montserrat" pitchFamily="2" charset="77"/>
              </a:rPr>
              <a:t>TEMA 1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9B6CC745-99A5-B101-94E6-C9577E18C6D0}"/>
              </a:ext>
            </a:extLst>
          </p:cNvPr>
          <p:cNvSpPr txBox="1">
            <a:spLocks/>
          </p:cNvSpPr>
          <p:nvPr/>
        </p:nvSpPr>
        <p:spPr>
          <a:xfrm>
            <a:off x="781304" y="2573075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bg1"/>
                </a:solidFill>
                <a:latin typeface="Montserrat" pitchFamily="2" charset="77"/>
              </a:rPr>
              <a:t>LOREM IPSUM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AB9EC887-CF52-1A41-FCC2-70F6A1D9981C}"/>
              </a:ext>
            </a:extLst>
          </p:cNvPr>
          <p:cNvCxnSpPr/>
          <p:nvPr/>
        </p:nvCxnSpPr>
        <p:spPr>
          <a:xfrm>
            <a:off x="488072" y="1817483"/>
            <a:ext cx="0" cy="161151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639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C930DD6-7B0D-4032-CBA6-679C64E067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0473" cy="6858000"/>
          </a:xfrm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04BCAAAF-50F6-DD2A-4F45-46C5736FCDE4}"/>
              </a:ext>
            </a:extLst>
          </p:cNvPr>
          <p:cNvSpPr txBox="1">
            <a:spLocks/>
          </p:cNvSpPr>
          <p:nvPr/>
        </p:nvSpPr>
        <p:spPr>
          <a:xfrm>
            <a:off x="781303" y="1851751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chemeClr val="bg1"/>
                </a:solidFill>
                <a:latin typeface="Montserrat" pitchFamily="2" charset="77"/>
              </a:rPr>
              <a:t>TEMA 1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6692AB06-C5AA-377B-82FE-BD235F9086A6}"/>
              </a:ext>
            </a:extLst>
          </p:cNvPr>
          <p:cNvSpPr txBox="1">
            <a:spLocks/>
          </p:cNvSpPr>
          <p:nvPr/>
        </p:nvSpPr>
        <p:spPr>
          <a:xfrm>
            <a:off x="781304" y="2573075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bg1"/>
                </a:solidFill>
                <a:latin typeface="Montserrat" pitchFamily="2" charset="77"/>
              </a:rPr>
              <a:t>LOREM IPSUM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BCB7A68F-B5D3-19BD-412C-AAF782271F9A}"/>
              </a:ext>
            </a:extLst>
          </p:cNvPr>
          <p:cNvCxnSpPr/>
          <p:nvPr/>
        </p:nvCxnSpPr>
        <p:spPr>
          <a:xfrm>
            <a:off x="488072" y="1817483"/>
            <a:ext cx="0" cy="161151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981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6B1896CD-62A6-6D8C-5CBA-96FA5CBD62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859"/>
            <a:ext cx="12192000" cy="6858859"/>
          </a:xfrm>
        </p:spPr>
      </p:pic>
      <p:sp>
        <p:nvSpPr>
          <p:cNvPr id="14" name="Título 1">
            <a:extLst>
              <a:ext uri="{FF2B5EF4-FFF2-40B4-BE49-F238E27FC236}">
                <a16:creationId xmlns:a16="http://schemas.microsoft.com/office/drawing/2014/main" id="{9227108F-A999-2977-5963-1A7954EB6BF8}"/>
              </a:ext>
            </a:extLst>
          </p:cNvPr>
          <p:cNvSpPr txBox="1">
            <a:spLocks/>
          </p:cNvSpPr>
          <p:nvPr/>
        </p:nvSpPr>
        <p:spPr>
          <a:xfrm>
            <a:off x="781303" y="1851751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chemeClr val="bg1"/>
                </a:solidFill>
                <a:latin typeface="Montserrat" pitchFamily="2" charset="77"/>
              </a:rPr>
              <a:t>TEMA 1</a:t>
            </a: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5FE4DF1E-C0A2-6911-7D55-925C22AC9054}"/>
              </a:ext>
            </a:extLst>
          </p:cNvPr>
          <p:cNvSpPr txBox="1">
            <a:spLocks/>
          </p:cNvSpPr>
          <p:nvPr/>
        </p:nvSpPr>
        <p:spPr>
          <a:xfrm>
            <a:off x="781304" y="2573075"/>
            <a:ext cx="6248401" cy="840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bg1"/>
                </a:solidFill>
                <a:latin typeface="Montserrat" pitchFamily="2" charset="77"/>
              </a:rPr>
              <a:t>LOREM IPSUM</a:t>
            </a:r>
          </a:p>
        </p:txBody>
      </p: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EC1CCB36-854B-6ABD-EFA1-440A4FC5DBBB}"/>
              </a:ext>
            </a:extLst>
          </p:cNvPr>
          <p:cNvCxnSpPr/>
          <p:nvPr/>
        </p:nvCxnSpPr>
        <p:spPr>
          <a:xfrm>
            <a:off x="488072" y="1817483"/>
            <a:ext cx="0" cy="161151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07270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</TotalTime>
  <Words>1255</Words>
  <Application>Microsoft Macintosh PowerPoint</Application>
  <PresentationFormat>Panorámica</PresentationFormat>
  <Paragraphs>83</Paragraphs>
  <Slides>22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Montserrat</vt:lpstr>
      <vt:lpstr>Montserrat ExtraBold</vt:lpstr>
      <vt:lpstr>Tema de Office</vt:lpstr>
      <vt:lpstr>PORTADA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DEPARTAMENTO DE INGENIERÍA INDUSTRIAL Y DE SISTEMAS</vt:lpstr>
      <vt:lpstr>LOREM IPSUM</vt:lpstr>
      <vt:lpstr>LOREM IPSUM</vt:lpstr>
      <vt:lpstr>DEPARTAMENTO DE INGENIERÍA MECÁNICA</vt:lpstr>
      <vt:lpstr>LOREM IPSUM</vt:lpstr>
      <vt:lpstr>TABLA DE CONTENIDOS</vt:lpstr>
      <vt:lpstr>TABLA DE CONTENIDOS</vt:lpstr>
      <vt:lpstr>LOREM IPSUM</vt:lpstr>
      <vt:lpstr>LOREM IPSUM</vt:lpstr>
      <vt:lpstr>CONCLUSIÓN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TABLA DE CONTENIDOS</dc:title>
  <dc:creator>Francisco Sandoval</dc:creator>
  <cp:lastModifiedBy>Francisco Sandoval</cp:lastModifiedBy>
  <cp:revision>20</cp:revision>
  <dcterms:created xsi:type="dcterms:W3CDTF">2023-08-11T15:50:43Z</dcterms:created>
  <dcterms:modified xsi:type="dcterms:W3CDTF">2023-09-03T21:28:31Z</dcterms:modified>
</cp:coreProperties>
</file>